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-72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Accounttick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Developed By Highclonoid Softec </a:t>
            </a:r>
            <a:r>
              <a:rPr lang="en-US" dirty="0" err="1" smtClean="0"/>
              <a:t>Pvt</a:t>
            </a:r>
            <a:r>
              <a:rPr lang="en-US" dirty="0" smtClean="0"/>
              <a:t> Ltd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71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143000"/>
            <a:ext cx="2362200" cy="54102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4800" y="290945"/>
            <a:ext cx="41910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</a:rPr>
              <a:t>Accounttick</a:t>
            </a:r>
            <a:r>
              <a:rPr lang="en-US" sz="2000" b="1" dirty="0" smtClean="0">
                <a:solidFill>
                  <a:srgbClr val="FF0000"/>
                </a:solidFill>
              </a:rPr>
              <a:t>  </a:t>
            </a:r>
            <a:r>
              <a:rPr lang="en-US" sz="2000" b="1" dirty="0" err="1" smtClean="0">
                <a:solidFill>
                  <a:srgbClr val="FF0000"/>
                </a:solidFill>
              </a:rPr>
              <a:t>Menubar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819400" y="2590800"/>
            <a:ext cx="1468582" cy="3461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495800" y="2355273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Customer Adding Process</a:t>
            </a:r>
            <a:endParaRPr lang="en-US" dirty="0"/>
          </a:p>
        </p:txBody>
      </p:sp>
      <p:cxnSp>
        <p:nvCxnSpPr>
          <p:cNvPr id="9" name="Straight Arrow Connector 8"/>
          <p:cNvCxnSpPr>
            <a:endCxn id="8" idx="1"/>
          </p:cNvCxnSpPr>
          <p:nvPr/>
        </p:nvCxnSpPr>
        <p:spPr>
          <a:xfrm>
            <a:off x="2985654" y="2286000"/>
            <a:ext cx="1510146" cy="2539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98818" y="2752314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Product Adding Process 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743200" y="4495800"/>
            <a:ext cx="1447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26527" y="4481945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Report Process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777836" y="4114800"/>
            <a:ext cx="1447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426526" y="4082534"/>
            <a:ext cx="3117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Account And Expense Process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715491" y="4878986"/>
            <a:ext cx="1447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523509" y="4878986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Backup Process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819400" y="2048287"/>
            <a:ext cx="1447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419600" y="1985941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Supplier/Vendor Adding Process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985654" y="6019800"/>
            <a:ext cx="547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Menubar</a:t>
            </a:r>
            <a:r>
              <a:rPr lang="en-US" dirty="0" smtClean="0">
                <a:solidFill>
                  <a:srgbClr val="FF0000"/>
                </a:solidFill>
              </a:rPr>
              <a:t> can be customize as per customer requirement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888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0" y="304800"/>
            <a:ext cx="41910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Product Option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066800"/>
            <a:ext cx="8534400" cy="40386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8600" y="5257800"/>
            <a:ext cx="8534400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Accounttick</a:t>
            </a:r>
            <a:r>
              <a:rPr lang="en-US" dirty="0" smtClean="0"/>
              <a:t> Product Adding Process </a:t>
            </a:r>
            <a:br>
              <a:rPr lang="en-US" dirty="0" smtClean="0"/>
            </a:br>
            <a:r>
              <a:rPr lang="en-US" dirty="0" smtClean="0"/>
              <a:t>1.Product Adding Process</a:t>
            </a:r>
          </a:p>
          <a:p>
            <a:r>
              <a:rPr lang="en-US" dirty="0" smtClean="0"/>
              <a:t>2.Damage Product Process</a:t>
            </a:r>
          </a:p>
          <a:p>
            <a:r>
              <a:rPr lang="en-US" dirty="0" smtClean="0"/>
              <a:t>3.Stock Updating Process</a:t>
            </a:r>
          </a:p>
          <a:p>
            <a:r>
              <a:rPr lang="en-US" dirty="0" smtClean="0"/>
              <a:t>4.Stock Updated by Purchase Invoice Process by vendor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28600" y="304800"/>
            <a:ext cx="41910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</a:rPr>
              <a:t>Accounttick</a:t>
            </a:r>
            <a:r>
              <a:rPr lang="en-US" sz="2000" b="1" dirty="0" smtClean="0">
                <a:solidFill>
                  <a:srgbClr val="FF0000"/>
                </a:solidFill>
              </a:rPr>
              <a:t> Software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1200" y="5996464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It can be customize as per customer requirement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395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0" y="304800"/>
            <a:ext cx="41910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Customer Option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066800"/>
            <a:ext cx="8534400" cy="28956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8600" y="4114800"/>
            <a:ext cx="85344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Accounttick</a:t>
            </a:r>
            <a:r>
              <a:rPr lang="en-US" dirty="0" smtClean="0"/>
              <a:t> Software is well arrange with major Option Vendor/Customer/Product For reducing action clicks.</a:t>
            </a:r>
          </a:p>
          <a:p>
            <a:r>
              <a:rPr lang="en-US" dirty="0" smtClean="0"/>
              <a:t>Customer Form has </a:t>
            </a:r>
          </a:p>
          <a:p>
            <a:r>
              <a:rPr lang="en-US" dirty="0" smtClean="0"/>
              <a:t>1.GST Invoicing</a:t>
            </a:r>
          </a:p>
          <a:p>
            <a:r>
              <a:rPr lang="en-US" dirty="0" smtClean="0"/>
              <a:t>2.Reciept</a:t>
            </a:r>
          </a:p>
          <a:p>
            <a:r>
              <a:rPr lang="en-US" dirty="0" smtClean="0"/>
              <a:t>3.Payment Reminder</a:t>
            </a:r>
          </a:p>
          <a:p>
            <a:r>
              <a:rPr lang="en-US" dirty="0" smtClean="0"/>
              <a:t>4.Customer Follow-up</a:t>
            </a:r>
            <a:br>
              <a:rPr lang="en-US" dirty="0" smtClean="0"/>
            </a:br>
            <a:r>
              <a:rPr lang="en-US" dirty="0" smtClean="0"/>
              <a:t>5.Delivery </a:t>
            </a:r>
            <a:r>
              <a:rPr lang="en-US" dirty="0" err="1" smtClean="0"/>
              <a:t>Challan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28600" y="304800"/>
            <a:ext cx="41910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</a:rPr>
              <a:t>Accounttick</a:t>
            </a:r>
            <a:r>
              <a:rPr lang="en-US" sz="2000" b="1" dirty="0" smtClean="0">
                <a:solidFill>
                  <a:srgbClr val="FF0000"/>
                </a:solidFill>
              </a:rPr>
              <a:t> Software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81600" y="5696634"/>
            <a:ext cx="341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It can be customize as per customer requirement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944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0" y="304800"/>
            <a:ext cx="41910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Invoicing Bill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066800"/>
            <a:ext cx="4191000" cy="50292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0" y="1143000"/>
            <a:ext cx="41910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Accounttick</a:t>
            </a:r>
            <a:r>
              <a:rPr lang="en-US" dirty="0" smtClean="0"/>
              <a:t> Invoicing Layout can be </a:t>
            </a:r>
            <a:r>
              <a:rPr lang="en-US" dirty="0" err="1" smtClean="0"/>
              <a:t>customise</a:t>
            </a:r>
            <a:r>
              <a:rPr lang="en-US" dirty="0" smtClean="0"/>
              <a:t> as per customer Requirement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28600" y="304800"/>
            <a:ext cx="41910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</a:rPr>
              <a:t>Accounttick</a:t>
            </a:r>
            <a:r>
              <a:rPr lang="en-US" sz="2000" b="1" dirty="0" smtClean="0">
                <a:solidFill>
                  <a:srgbClr val="FF0000"/>
                </a:solidFill>
              </a:rPr>
              <a:t> Software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0" y="2133600"/>
            <a:ext cx="4419600" cy="39624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001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0" y="304800"/>
            <a:ext cx="41910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Quotation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0" y="1905000"/>
            <a:ext cx="4137061" cy="41148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0" y="1143000"/>
            <a:ext cx="41910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Accounttick</a:t>
            </a:r>
            <a:r>
              <a:rPr lang="en-US" dirty="0" smtClean="0"/>
              <a:t> Quotation Layout can be </a:t>
            </a:r>
            <a:r>
              <a:rPr lang="en-US" dirty="0" err="1" smtClean="0"/>
              <a:t>customise</a:t>
            </a:r>
            <a:r>
              <a:rPr lang="en-US" dirty="0" smtClean="0"/>
              <a:t> as per customer Requirement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28600" y="304800"/>
            <a:ext cx="41910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</a:rPr>
              <a:t>Accounttick</a:t>
            </a:r>
            <a:r>
              <a:rPr lang="en-US" sz="2000" b="1" dirty="0" smtClean="0">
                <a:solidFill>
                  <a:srgbClr val="FF0000"/>
                </a:solidFill>
              </a:rPr>
              <a:t> Software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9387" y="1143000"/>
            <a:ext cx="4130213" cy="48768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71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0" y="304800"/>
            <a:ext cx="41910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Expense And Accounts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0" y="1905000"/>
            <a:ext cx="4137061" cy="32766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0" y="1143000"/>
            <a:ext cx="41910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Accounttick</a:t>
            </a:r>
            <a:r>
              <a:rPr lang="en-US" dirty="0" smtClean="0"/>
              <a:t> </a:t>
            </a:r>
            <a:r>
              <a:rPr lang="en-US" dirty="0" err="1" smtClean="0"/>
              <a:t>Reciept</a:t>
            </a:r>
            <a:r>
              <a:rPr lang="en-US" dirty="0" smtClean="0"/>
              <a:t> Layout can be </a:t>
            </a:r>
            <a:r>
              <a:rPr lang="en-US" dirty="0" err="1" smtClean="0"/>
              <a:t>customise</a:t>
            </a:r>
            <a:r>
              <a:rPr lang="en-US" dirty="0" smtClean="0"/>
              <a:t> as per customer Requirement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28600" y="304800"/>
            <a:ext cx="41910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</a:rPr>
              <a:t>Accounttick</a:t>
            </a:r>
            <a:r>
              <a:rPr lang="en-US" sz="2000" b="1" dirty="0" smtClean="0">
                <a:solidFill>
                  <a:srgbClr val="FF0000"/>
                </a:solidFill>
              </a:rPr>
              <a:t> Software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9387" y="1143000"/>
            <a:ext cx="4155041" cy="40386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02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128</Words>
  <Application>Microsoft Office PowerPoint</Application>
  <PresentationFormat>On-screen Show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Accounttick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Accounttick</dc:title>
  <dc:creator>Admin</dc:creator>
  <cp:lastModifiedBy>Admin</cp:lastModifiedBy>
  <cp:revision>13</cp:revision>
  <dcterms:created xsi:type="dcterms:W3CDTF">2006-08-16T00:00:00Z</dcterms:created>
  <dcterms:modified xsi:type="dcterms:W3CDTF">2021-12-02T23:00:50Z</dcterms:modified>
</cp:coreProperties>
</file>